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embeddedFontLst>
    <p:embeddedFont>
      <p:font typeface="Arial Black" panose="020B0A04020102020204" pitchFamily="34" charset="0"/>
      <p:regular r:id="rId27"/>
      <p:bold r:id="rId28"/>
    </p:embeddedFont>
    <p:embeddedFont>
      <p:font typeface="Helvetica Neue" panose="020B0600000101010101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D35844-C158-4D22-A732-7CD2B05AF493}" v="1" dt="2021-02-09T01:56:58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C8D35844-C158-4D22-A732-7CD2B05AF493}"/>
    <pc:docChg chg="custSel modSld">
      <pc:chgData name="EunJung Jung" userId="248185fc106a8be5" providerId="LiveId" clId="{C8D35844-C158-4D22-A732-7CD2B05AF493}" dt="2021-02-09T01:57:19.484" v="6" actId="1076"/>
      <pc:docMkLst>
        <pc:docMk/>
      </pc:docMkLst>
      <pc:sldChg chg="addSp delSp modSp mod delAnim modAnim">
        <pc:chgData name="EunJung Jung" userId="248185fc106a8be5" providerId="LiveId" clId="{C8D35844-C158-4D22-A732-7CD2B05AF493}" dt="2021-02-09T01:57:19.484" v="6" actId="1076"/>
        <pc:sldMkLst>
          <pc:docMk/>
          <pc:sldMk cId="0" sldId="261"/>
        </pc:sldMkLst>
        <pc:picChg chg="add mod">
          <ac:chgData name="EunJung Jung" userId="248185fc106a8be5" providerId="LiveId" clId="{C8D35844-C158-4D22-A732-7CD2B05AF493}" dt="2021-02-09T01:57:19.484" v="6" actId="1076"/>
          <ac:picMkLst>
            <pc:docMk/>
            <pc:sldMk cId="0" sldId="261"/>
            <ac:picMk id="2" creationId="{751544FE-18AC-41FF-ACAC-D2D05C579DC4}"/>
          </ac:picMkLst>
        </pc:picChg>
        <pc:picChg chg="del">
          <ac:chgData name="EunJung Jung" userId="248185fc106a8be5" providerId="LiveId" clId="{C8D35844-C158-4D22-A732-7CD2B05AF493}" dt="2021-02-09T01:56:46.046" v="0" actId="478"/>
          <ac:picMkLst>
            <pc:docMk/>
            <pc:sldMk cId="0" sldId="261"/>
            <ac:picMk id="7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touch.png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35465"/>
            <a:ext cx="12232159" cy="8672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naks logo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032" y="-20682"/>
            <a:ext cx="12342064" cy="6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/>
        </p:nvSpPr>
        <p:spPr>
          <a:xfrm>
            <a:off x="10528717" y="260012"/>
            <a:ext cx="1640277" cy="40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1022162" y="5943919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5000" b="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touch.png"/>
          <p:cNvPicPr preferRelativeResize="0"/>
          <p:nvPr/>
        </p:nvPicPr>
        <p:blipFill rotWithShape="1">
          <a:blip r:embed="rId2">
            <a:alphaModFix amt="35142"/>
          </a:blip>
          <a:srcRect/>
          <a:stretch/>
        </p:blipFill>
        <p:spPr>
          <a:xfrm>
            <a:off x="-146300" y="-1974329"/>
            <a:ext cx="12484600" cy="885111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0791949" y="5575618"/>
            <a:ext cx="951218" cy="98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13794" y="1732445"/>
            <a:ext cx="10353765" cy="4058755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1pPr>
            <a:lvl2pPr marL="914400" lvl="1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°"/>
              <a:defRPr/>
            </a:lvl2pPr>
            <a:lvl3pPr marL="1371600" lvl="2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3pPr>
            <a:lvl4pPr marL="1828800" lvl="3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°"/>
              <a:defRPr/>
            </a:lvl4pPr>
            <a:lvl5pPr marL="2286000" lvl="4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 descr="Google Shape;10;p21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35465"/>
            <a:ext cx="12232159" cy="867214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10791968" y="5575637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2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7" descr="Google Shape;19;p24"/>
          <p:cNvPicPr preferRelativeResize="0"/>
          <p:nvPr/>
        </p:nvPicPr>
        <p:blipFill rotWithShape="1">
          <a:blip r:embed="rId2">
            <a:alphaModFix amt="35142"/>
          </a:blip>
          <a:srcRect/>
          <a:stretch/>
        </p:blipFill>
        <p:spPr>
          <a:xfrm>
            <a:off x="-146300" y="-1974329"/>
            <a:ext cx="12484600" cy="885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 descr="naks logo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032" y="-20682"/>
            <a:ext cx="12342064" cy="6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/>
        </p:nvSpPr>
        <p:spPr>
          <a:xfrm>
            <a:off x="10987712" y="330844"/>
            <a:ext cx="578486" cy="266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 Black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고조선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10791968" y="5575637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3794" y="1732445"/>
            <a:ext cx="10353765" cy="4058755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°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°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yDuYu5Mgs4?feature=oembed" TargetMode="Externa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/>
          <p:nvPr/>
        </p:nvSpPr>
        <p:spPr>
          <a:xfrm>
            <a:off x="1123144" y="1381745"/>
            <a:ext cx="1966019" cy="11848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1778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" name="Google Shape;36;p8"/>
          <p:cNvSpPr/>
          <p:nvPr/>
        </p:nvSpPr>
        <p:spPr>
          <a:xfrm>
            <a:off x="2443159" y="2800007"/>
            <a:ext cx="7254882" cy="2628467"/>
          </a:xfrm>
          <a:prstGeom prst="roundRect">
            <a:avLst>
              <a:gd name="adj" fmla="val 23044"/>
            </a:avLst>
          </a:prstGeom>
          <a:solidFill>
            <a:srgbClr val="F6F5F4"/>
          </a:solidFill>
          <a:ln>
            <a:noFill/>
          </a:ln>
          <a:effectLst>
            <a:outerShdw blurRad="381000" dist="63500" dir="2700000" rotWithShape="0">
              <a:srgbClr val="000000"/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" name="Google Shape;37;p8"/>
          <p:cNvSpPr/>
          <p:nvPr/>
        </p:nvSpPr>
        <p:spPr>
          <a:xfrm>
            <a:off x="1956541" y="1294583"/>
            <a:ext cx="3094423" cy="186487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" name="Google Shape;38;p8"/>
          <p:cNvSpPr txBox="1"/>
          <p:nvPr/>
        </p:nvSpPr>
        <p:spPr>
          <a:xfrm>
            <a:off x="2620566" y="3096972"/>
            <a:ext cx="6900068" cy="2466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5600"/>
              <a:buFont typeface="Helvetica Neue"/>
              <a:buNone/>
            </a:pPr>
            <a:r>
              <a:rPr lang="en-US" sz="15600" b="1" i="0" u="none" strike="noStrike" cap="none">
                <a:solidFill>
                  <a:srgbClr val="3E3B3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39" name="Google Shape;39;p8"/>
          <p:cNvSpPr/>
          <p:nvPr/>
        </p:nvSpPr>
        <p:spPr>
          <a:xfrm>
            <a:off x="536500" y="1678110"/>
            <a:ext cx="982483" cy="5921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719297" y="2350977"/>
            <a:ext cx="2489698" cy="16585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241300" dist="10654" dir="5760000" rotWithShape="0">
              <a:srgbClr val="000000">
                <a:alpha val="8549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8246815" y="4227030"/>
            <a:ext cx="2984485" cy="2628483"/>
          </a:xfrm>
          <a:custGeom>
            <a:avLst/>
            <a:gdLst/>
            <a:ahLst/>
            <a:cxnLst/>
            <a:rect l="l" t="t" r="r" b="b"/>
            <a:pathLst>
              <a:path w="20137" h="21568" extrusionOk="0">
                <a:moveTo>
                  <a:pt x="9496" y="0"/>
                </a:moveTo>
                <a:cubicBezTo>
                  <a:pt x="9451" y="0"/>
                  <a:pt x="9440" y="80"/>
                  <a:pt x="9485" y="86"/>
                </a:cubicBezTo>
                <a:cubicBezTo>
                  <a:pt x="10244" y="237"/>
                  <a:pt x="13119" y="378"/>
                  <a:pt x="13758" y="1230"/>
                </a:cubicBezTo>
                <a:cubicBezTo>
                  <a:pt x="14311" y="1963"/>
                  <a:pt x="11009" y="2372"/>
                  <a:pt x="8344" y="3505"/>
                </a:cubicBezTo>
                <a:cubicBezTo>
                  <a:pt x="5499" y="4718"/>
                  <a:pt x="4439" y="6939"/>
                  <a:pt x="5504" y="8303"/>
                </a:cubicBezTo>
                <a:cubicBezTo>
                  <a:pt x="6570" y="9668"/>
                  <a:pt x="12015" y="11545"/>
                  <a:pt x="11075" y="13416"/>
                </a:cubicBezTo>
                <a:cubicBezTo>
                  <a:pt x="10135" y="15287"/>
                  <a:pt x="6566" y="15729"/>
                  <a:pt x="3434" y="17923"/>
                </a:cubicBezTo>
                <a:cubicBezTo>
                  <a:pt x="302" y="20118"/>
                  <a:pt x="0" y="21568"/>
                  <a:pt x="0" y="21568"/>
                </a:cubicBezTo>
                <a:lnTo>
                  <a:pt x="12371" y="21568"/>
                </a:lnTo>
                <a:cubicBezTo>
                  <a:pt x="13215" y="20851"/>
                  <a:pt x="14849" y="19670"/>
                  <a:pt x="16317" y="18651"/>
                </a:cubicBezTo>
                <a:cubicBezTo>
                  <a:pt x="18523" y="17120"/>
                  <a:pt x="21600" y="14381"/>
                  <a:pt x="19353" y="12014"/>
                </a:cubicBezTo>
                <a:cubicBezTo>
                  <a:pt x="16035" y="8531"/>
                  <a:pt x="10018" y="7796"/>
                  <a:pt x="10566" y="6152"/>
                </a:cubicBezTo>
                <a:cubicBezTo>
                  <a:pt x="11114" y="4507"/>
                  <a:pt x="17457" y="3457"/>
                  <a:pt x="16397" y="1365"/>
                </a:cubicBezTo>
                <a:cubicBezTo>
                  <a:pt x="15683" y="-32"/>
                  <a:pt x="11024" y="0"/>
                  <a:pt x="9496" y="0"/>
                </a:cubicBezTo>
                <a:close/>
                <a:moveTo>
                  <a:pt x="8475" y="987"/>
                </a:moveTo>
                <a:cubicBezTo>
                  <a:pt x="8394" y="987"/>
                  <a:pt x="8329" y="1056"/>
                  <a:pt x="8329" y="1142"/>
                </a:cubicBezTo>
                <a:cubicBezTo>
                  <a:pt x="8329" y="1228"/>
                  <a:pt x="8394" y="1299"/>
                  <a:pt x="8475" y="1299"/>
                </a:cubicBezTo>
                <a:lnTo>
                  <a:pt x="11653" y="1299"/>
                </a:lnTo>
                <a:cubicBezTo>
                  <a:pt x="11733" y="1299"/>
                  <a:pt x="11797" y="1228"/>
                  <a:pt x="11797" y="1142"/>
                </a:cubicBezTo>
                <a:cubicBezTo>
                  <a:pt x="11797" y="1056"/>
                  <a:pt x="11733" y="987"/>
                  <a:pt x="11653" y="987"/>
                </a:cubicBezTo>
                <a:lnTo>
                  <a:pt x="8475" y="987"/>
                </a:lnTo>
                <a:close/>
                <a:moveTo>
                  <a:pt x="7595" y="1708"/>
                </a:moveTo>
                <a:cubicBezTo>
                  <a:pt x="7515" y="1708"/>
                  <a:pt x="7449" y="1779"/>
                  <a:pt x="7449" y="1865"/>
                </a:cubicBezTo>
                <a:cubicBezTo>
                  <a:pt x="7449" y="1951"/>
                  <a:pt x="7515" y="2022"/>
                  <a:pt x="7595" y="2022"/>
                </a:cubicBezTo>
                <a:lnTo>
                  <a:pt x="10773" y="2022"/>
                </a:lnTo>
                <a:cubicBezTo>
                  <a:pt x="10853" y="2022"/>
                  <a:pt x="10917" y="1951"/>
                  <a:pt x="10917" y="1865"/>
                </a:cubicBezTo>
                <a:cubicBezTo>
                  <a:pt x="10917" y="1779"/>
                  <a:pt x="10853" y="1708"/>
                  <a:pt x="10773" y="1708"/>
                </a:cubicBezTo>
                <a:lnTo>
                  <a:pt x="7595" y="1708"/>
                </a:lnTo>
                <a:close/>
                <a:moveTo>
                  <a:pt x="13677" y="5105"/>
                </a:moveTo>
                <a:cubicBezTo>
                  <a:pt x="13572" y="5105"/>
                  <a:pt x="13481" y="5197"/>
                  <a:pt x="13481" y="5316"/>
                </a:cubicBezTo>
                <a:cubicBezTo>
                  <a:pt x="13481" y="5435"/>
                  <a:pt x="13567" y="5527"/>
                  <a:pt x="13677" y="5527"/>
                </a:cubicBezTo>
                <a:lnTo>
                  <a:pt x="17488" y="5527"/>
                </a:lnTo>
                <a:cubicBezTo>
                  <a:pt x="17599" y="5527"/>
                  <a:pt x="17685" y="5435"/>
                  <a:pt x="17685" y="5316"/>
                </a:cubicBezTo>
                <a:cubicBezTo>
                  <a:pt x="17685" y="5197"/>
                  <a:pt x="17599" y="5105"/>
                  <a:pt x="17488" y="5105"/>
                </a:cubicBezTo>
                <a:lnTo>
                  <a:pt x="13677" y="5105"/>
                </a:lnTo>
                <a:close/>
                <a:moveTo>
                  <a:pt x="12507" y="6103"/>
                </a:moveTo>
                <a:cubicBezTo>
                  <a:pt x="12397" y="6103"/>
                  <a:pt x="12311" y="6195"/>
                  <a:pt x="12311" y="6313"/>
                </a:cubicBezTo>
                <a:cubicBezTo>
                  <a:pt x="12311" y="6432"/>
                  <a:pt x="12397" y="6524"/>
                  <a:pt x="12507" y="6524"/>
                </a:cubicBezTo>
                <a:lnTo>
                  <a:pt x="16317" y="6524"/>
                </a:lnTo>
                <a:cubicBezTo>
                  <a:pt x="16422" y="6524"/>
                  <a:pt x="16513" y="6427"/>
                  <a:pt x="16513" y="6313"/>
                </a:cubicBezTo>
                <a:cubicBezTo>
                  <a:pt x="16513" y="6195"/>
                  <a:pt x="16427" y="6103"/>
                  <a:pt x="16317" y="6103"/>
                </a:cubicBezTo>
                <a:lnTo>
                  <a:pt x="12507" y="6103"/>
                </a:lnTo>
                <a:close/>
                <a:moveTo>
                  <a:pt x="13657" y="7095"/>
                </a:moveTo>
                <a:cubicBezTo>
                  <a:pt x="13546" y="7095"/>
                  <a:pt x="13462" y="7187"/>
                  <a:pt x="13462" y="7306"/>
                </a:cubicBezTo>
                <a:cubicBezTo>
                  <a:pt x="13462" y="7425"/>
                  <a:pt x="13546" y="7517"/>
                  <a:pt x="13657" y="7517"/>
                </a:cubicBezTo>
                <a:lnTo>
                  <a:pt x="17468" y="7517"/>
                </a:lnTo>
                <a:cubicBezTo>
                  <a:pt x="17579" y="7517"/>
                  <a:pt x="17664" y="7425"/>
                  <a:pt x="17664" y="7306"/>
                </a:cubicBezTo>
                <a:cubicBezTo>
                  <a:pt x="17664" y="7187"/>
                  <a:pt x="17579" y="7095"/>
                  <a:pt x="17468" y="7095"/>
                </a:cubicBezTo>
                <a:lnTo>
                  <a:pt x="13657" y="7095"/>
                </a:lnTo>
                <a:close/>
                <a:moveTo>
                  <a:pt x="3786" y="11502"/>
                </a:moveTo>
                <a:cubicBezTo>
                  <a:pt x="3650" y="11502"/>
                  <a:pt x="3539" y="11619"/>
                  <a:pt x="3539" y="11765"/>
                </a:cubicBezTo>
                <a:cubicBezTo>
                  <a:pt x="3539" y="11910"/>
                  <a:pt x="3650" y="12029"/>
                  <a:pt x="3786" y="12029"/>
                </a:cubicBezTo>
                <a:lnTo>
                  <a:pt x="7595" y="12029"/>
                </a:lnTo>
                <a:cubicBezTo>
                  <a:pt x="7731" y="12029"/>
                  <a:pt x="7842" y="11910"/>
                  <a:pt x="7842" y="11765"/>
                </a:cubicBezTo>
                <a:cubicBezTo>
                  <a:pt x="7842" y="11619"/>
                  <a:pt x="7731" y="11502"/>
                  <a:pt x="7595" y="11502"/>
                </a:cubicBezTo>
                <a:lnTo>
                  <a:pt x="3786" y="11502"/>
                </a:lnTo>
                <a:close/>
                <a:moveTo>
                  <a:pt x="5193" y="12796"/>
                </a:moveTo>
                <a:cubicBezTo>
                  <a:pt x="5058" y="12796"/>
                  <a:pt x="4947" y="12913"/>
                  <a:pt x="4947" y="13059"/>
                </a:cubicBezTo>
                <a:cubicBezTo>
                  <a:pt x="4947" y="13204"/>
                  <a:pt x="5058" y="13323"/>
                  <a:pt x="5193" y="13323"/>
                </a:cubicBezTo>
                <a:lnTo>
                  <a:pt x="9003" y="13323"/>
                </a:lnTo>
                <a:cubicBezTo>
                  <a:pt x="9138" y="13323"/>
                  <a:pt x="9249" y="13204"/>
                  <a:pt x="9249" y="13059"/>
                </a:cubicBezTo>
                <a:cubicBezTo>
                  <a:pt x="9249" y="12913"/>
                  <a:pt x="9138" y="12796"/>
                  <a:pt x="9003" y="12796"/>
                </a:cubicBezTo>
                <a:lnTo>
                  <a:pt x="5193" y="12796"/>
                </a:lnTo>
                <a:close/>
                <a:moveTo>
                  <a:pt x="3871" y="14090"/>
                </a:moveTo>
                <a:cubicBezTo>
                  <a:pt x="3735" y="14090"/>
                  <a:pt x="3624" y="14207"/>
                  <a:pt x="3624" y="14353"/>
                </a:cubicBezTo>
                <a:cubicBezTo>
                  <a:pt x="3624" y="14498"/>
                  <a:pt x="3735" y="14617"/>
                  <a:pt x="3871" y="14617"/>
                </a:cubicBezTo>
                <a:lnTo>
                  <a:pt x="7682" y="14617"/>
                </a:lnTo>
                <a:cubicBezTo>
                  <a:pt x="7817" y="14617"/>
                  <a:pt x="7927" y="14498"/>
                  <a:pt x="7927" y="14353"/>
                </a:cubicBezTo>
                <a:cubicBezTo>
                  <a:pt x="7927" y="14207"/>
                  <a:pt x="7817" y="14090"/>
                  <a:pt x="7682" y="14090"/>
                </a:cubicBezTo>
                <a:lnTo>
                  <a:pt x="3871" y="14090"/>
                </a:lnTo>
                <a:close/>
              </a:path>
            </a:pathLst>
          </a:custGeom>
          <a:solidFill>
            <a:srgbClr val="615E5A">
              <a:alpha val="71372"/>
            </a:srgbClr>
          </a:solidFill>
          <a:ln>
            <a:noFill/>
          </a:ln>
          <a:effectLst>
            <a:outerShdw blurRad="38100" dist="25400" dir="5760000" rotWithShape="0">
              <a:srgbClr val="FFFFFF">
                <a:alpha val="26666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7" descr="스크린샷 2021-01-07 오전 7.58.3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1962" y="799833"/>
            <a:ext cx="12295924" cy="6124317"/>
          </a:xfrm>
          <a:prstGeom prst="rect">
            <a:avLst/>
          </a:prstGeom>
          <a:noFill/>
          <a:ln>
            <a:noFill/>
          </a:ln>
          <a:effectLst>
            <a:outerShdw blurRad="114300" dist="25400" dir="5400000" rotWithShape="0">
              <a:srgbClr val="000000"/>
            </a:outerShdw>
          </a:effectLst>
        </p:spPr>
      </p:pic>
      <p:sp>
        <p:nvSpPr>
          <p:cNvPr id="117" name="Google Shape;117;p17"/>
          <p:cNvSpPr txBox="1"/>
          <p:nvPr/>
        </p:nvSpPr>
        <p:spPr>
          <a:xfrm>
            <a:off x="2026786" y="34288"/>
            <a:ext cx="3717704" cy="709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청동기 시대</a:t>
            </a: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5907405" y="101599"/>
            <a:ext cx="3868137" cy="627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(The Bronze Age)</a:t>
            </a:r>
            <a:b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B.C. 1000년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/>
        </p:nvSpPr>
        <p:spPr>
          <a:xfrm>
            <a:off x="-11450" y="620493"/>
            <a:ext cx="12214899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고조선의 3대 유물</a:t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444167" y="2062595"/>
            <a:ext cx="6696897" cy="41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501314" marR="0" lvl="0" indent="-456864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Helvetica Neue"/>
              <a:buChar char="•"/>
            </a:pPr>
            <a:r>
              <a:rPr lang="en-US" sz="4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비파형 동검 </a:t>
            </a:r>
            <a:endParaRPr sz="700"/>
          </a:p>
          <a:p>
            <a:pPr marL="501314" marR="0" lvl="0" indent="-456864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Helvetica Neue"/>
              <a:buChar char="•"/>
            </a:pPr>
            <a:r>
              <a:rPr lang="en-US" sz="4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탁자 모양 고인돌</a:t>
            </a:r>
            <a:endParaRPr sz="700"/>
          </a:p>
          <a:p>
            <a:pPr marL="501314" marR="0" lvl="0" indent="-456864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Helvetica Neue"/>
              <a:buChar char="•"/>
            </a:pPr>
            <a:r>
              <a:rPr lang="en-US" sz="4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미송리식 토기</a:t>
            </a:r>
            <a:endParaRPr sz="700"/>
          </a:p>
        </p:txBody>
      </p:sp>
      <p:pic>
        <p:nvPicPr>
          <p:cNvPr id="125" name="Google Shape;125;p18" descr="비파형동검 그림자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4607" y="681352"/>
            <a:ext cx="4592514" cy="3255923"/>
          </a:xfrm>
          <a:prstGeom prst="rect">
            <a:avLst/>
          </a:prstGeom>
          <a:noFill/>
          <a:ln>
            <a:noFill/>
          </a:ln>
          <a:effectLst>
            <a:outerShdw blurRad="723900" dist="25400" dir="5760000" rotWithShape="0">
              <a:srgbClr val="FFFFFF">
                <a:alpha val="29803"/>
              </a:srgbClr>
            </a:outerShdw>
          </a:effectLst>
        </p:spPr>
      </p:pic>
      <p:pic>
        <p:nvPicPr>
          <p:cNvPr id="126" name="Google Shape;126;p18" descr="고인돌 그림자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05343" y="2520511"/>
            <a:ext cx="3971389" cy="2815569"/>
          </a:xfrm>
          <a:prstGeom prst="rect">
            <a:avLst/>
          </a:prstGeom>
          <a:noFill/>
          <a:ln>
            <a:noFill/>
          </a:ln>
          <a:effectLst>
            <a:outerShdw blurRad="723900" dist="25400" dir="5760000" rotWithShape="0">
              <a:srgbClr val="FFFFFF">
                <a:alpha val="29803"/>
              </a:srgbClr>
            </a:outerShdw>
          </a:effectLst>
        </p:spPr>
      </p:pic>
      <p:pic>
        <p:nvPicPr>
          <p:cNvPr id="127" name="Google Shape;127;p18" descr="토기 그림자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43640" y="3723126"/>
            <a:ext cx="3971389" cy="2815569"/>
          </a:xfrm>
          <a:prstGeom prst="rect">
            <a:avLst/>
          </a:prstGeom>
          <a:noFill/>
          <a:ln>
            <a:noFill/>
          </a:ln>
          <a:effectLst>
            <a:outerShdw blurRad="723900" dist="25400" dir="5760000" rotWithShape="0">
              <a:srgbClr val="FFFFFF">
                <a:alpha val="29803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/>
        </p:nvSpPr>
        <p:spPr>
          <a:xfrm>
            <a:off x="-30362" y="368349"/>
            <a:ext cx="5811761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270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비파형 동검</a:t>
            </a:r>
            <a:endParaRPr/>
          </a:p>
        </p:txBody>
      </p:sp>
      <p:pic>
        <p:nvPicPr>
          <p:cNvPr id="133" name="Google Shape;133;p19" descr="Google Shape;188;p10"/>
          <p:cNvPicPr preferRelativeResize="0"/>
          <p:nvPr/>
        </p:nvPicPr>
        <p:blipFill rotWithShape="1">
          <a:blip r:embed="rId4">
            <a:alphaModFix/>
          </a:blip>
          <a:srcRect l="11859" t="16618" r="14638" b="13871"/>
          <a:stretch/>
        </p:blipFill>
        <p:spPr>
          <a:xfrm>
            <a:off x="5506987" y="-24814"/>
            <a:ext cx="7209158" cy="6907578"/>
          </a:xfrm>
          <a:prstGeom prst="rect">
            <a:avLst/>
          </a:prstGeom>
          <a:noFill/>
          <a:ln>
            <a:noFill/>
          </a:ln>
          <a:effectLst>
            <a:outerShdw blurRad="50800" dist="63500" dir="2700000" rotWithShape="0">
              <a:srgbClr val="000000">
                <a:alpha val="49803"/>
              </a:srgbClr>
            </a:outerShdw>
          </a:effectLst>
        </p:spPr>
      </p:pic>
      <p:sp>
        <p:nvSpPr>
          <p:cNvPr id="134" name="Google Shape;134;p19"/>
          <p:cNvSpPr txBox="1"/>
          <p:nvPr/>
        </p:nvSpPr>
        <p:spPr>
          <a:xfrm>
            <a:off x="590387" y="2168505"/>
            <a:ext cx="4869357" cy="252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46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전쟁 무기</a:t>
            </a:r>
            <a:endParaRPr sz="1000"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46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제사 도구</a:t>
            </a:r>
            <a:endParaRPr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/>
        </p:nvSpPr>
        <p:spPr>
          <a:xfrm>
            <a:off x="-3855" y="457198"/>
            <a:ext cx="6156705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탁자형 고인돌</a:t>
            </a:r>
            <a:endParaRPr/>
          </a:p>
        </p:txBody>
      </p:sp>
      <p:pic>
        <p:nvPicPr>
          <p:cNvPr id="140" name="Google Shape;140;p20" descr="Google Shape;195;p11"/>
          <p:cNvPicPr preferRelativeResize="0"/>
          <p:nvPr/>
        </p:nvPicPr>
        <p:blipFill rotWithShape="1">
          <a:blip r:embed="rId4">
            <a:alphaModFix/>
          </a:blip>
          <a:srcRect t="6662" b="9157"/>
          <a:stretch/>
        </p:blipFill>
        <p:spPr>
          <a:xfrm>
            <a:off x="-3850" y="1971625"/>
            <a:ext cx="12192001" cy="5388225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sp>
        <p:nvSpPr>
          <p:cNvPr id="141" name="Google Shape;141;p20"/>
          <p:cNvSpPr txBox="1"/>
          <p:nvPr/>
        </p:nvSpPr>
        <p:spPr>
          <a:xfrm>
            <a:off x="6294275" y="379720"/>
            <a:ext cx="5923106" cy="11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청동기 시대의 대표적 무덤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지배 계급과 피지배 계급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/>
        </p:nvSpPr>
        <p:spPr>
          <a:xfrm>
            <a:off x="136409" y="444572"/>
            <a:ext cx="3959449" cy="133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고인돌</a:t>
            </a:r>
            <a:endParaRPr sz="46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만드는 과정</a:t>
            </a:r>
            <a:endParaRPr/>
          </a:p>
        </p:txBody>
      </p:sp>
      <p:pic>
        <p:nvPicPr>
          <p:cNvPr id="147" name="Google Shape;147;p21" descr="스크린샷 2021-01-07 오전 7.39.41.png"/>
          <p:cNvPicPr preferRelativeResize="0"/>
          <p:nvPr/>
        </p:nvPicPr>
        <p:blipFill rotWithShape="1">
          <a:blip r:embed="rId3">
            <a:alphaModFix/>
          </a:blip>
          <a:srcRect l="920" t="449" r="919"/>
          <a:stretch/>
        </p:blipFill>
        <p:spPr>
          <a:xfrm>
            <a:off x="3557856" y="503404"/>
            <a:ext cx="8458994" cy="61626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68" y="0"/>
                </a:moveTo>
                <a:cubicBezTo>
                  <a:pt x="702" y="0"/>
                  <a:pt x="0" y="964"/>
                  <a:pt x="0" y="2152"/>
                </a:cubicBezTo>
                <a:lnTo>
                  <a:pt x="0" y="19468"/>
                </a:lnTo>
                <a:cubicBezTo>
                  <a:pt x="0" y="20565"/>
                  <a:pt x="599" y="21469"/>
                  <a:pt x="1373" y="21600"/>
                </a:cubicBezTo>
                <a:lnTo>
                  <a:pt x="20227" y="21600"/>
                </a:lnTo>
                <a:cubicBezTo>
                  <a:pt x="21001" y="21469"/>
                  <a:pt x="21600" y="20565"/>
                  <a:pt x="21600" y="19468"/>
                </a:cubicBezTo>
                <a:lnTo>
                  <a:pt x="21600" y="2152"/>
                </a:lnTo>
                <a:cubicBezTo>
                  <a:pt x="21600" y="964"/>
                  <a:pt x="20898" y="0"/>
                  <a:pt x="20032" y="0"/>
                </a:cubicBezTo>
                <a:lnTo>
                  <a:pt x="1568" y="0"/>
                </a:lnTo>
                <a:close/>
              </a:path>
            </a:pathLst>
          </a:custGeom>
          <a:noFill/>
          <a:ln>
            <a:noFill/>
          </a:ln>
          <a:effectLst>
            <a:outerShdw blurRad="203200" dist="13081" dir="1110740" rotWithShape="0">
              <a:srgbClr val="000000"/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/>
        </p:nvSpPr>
        <p:spPr>
          <a:xfrm>
            <a:off x="339417" y="2019410"/>
            <a:ext cx="6576846" cy="312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농사를 지으며 정착 생활</a:t>
            </a:r>
            <a:b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토기 등을 이용하여 음식을 </a:t>
            </a: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저장하고 조리</a:t>
            </a:r>
            <a:b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/>
          </a:p>
        </p:txBody>
      </p:sp>
      <p:sp>
        <p:nvSpPr>
          <p:cNvPr id="153" name="Google Shape;153;p22"/>
          <p:cNvSpPr txBox="1"/>
          <p:nvPr/>
        </p:nvSpPr>
        <p:spPr>
          <a:xfrm>
            <a:off x="379" y="546003"/>
            <a:ext cx="6576846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27000" dist="63500" dir="2700000" rotWithShape="0">
              <a:srgbClr val="000000">
                <a:alpha val="97254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미송리식 토기</a:t>
            </a:r>
            <a:endParaRPr/>
          </a:p>
        </p:txBody>
      </p:sp>
      <p:pic>
        <p:nvPicPr>
          <p:cNvPr id="154" name="Google Shape;154;p22" descr="Google Shape;203;p12"/>
          <p:cNvPicPr preferRelativeResize="0"/>
          <p:nvPr/>
        </p:nvPicPr>
        <p:blipFill rotWithShape="1">
          <a:blip r:embed="rId4">
            <a:alphaModFix/>
          </a:blip>
          <a:srcRect l="3055" t="3773" r="1264" b="4539"/>
          <a:stretch/>
        </p:blipFill>
        <p:spPr>
          <a:xfrm>
            <a:off x="6455462" y="-31276"/>
            <a:ext cx="5749314" cy="6913546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3" descr="Google Shape;208;p13"/>
          <p:cNvPicPr preferRelativeResize="0"/>
          <p:nvPr/>
        </p:nvPicPr>
        <p:blipFill rotWithShape="1">
          <a:blip r:embed="rId3">
            <a:alphaModFix/>
          </a:blip>
          <a:srcRect l="4314"/>
          <a:stretch/>
        </p:blipFill>
        <p:spPr>
          <a:xfrm>
            <a:off x="1749424" y="1437745"/>
            <a:ext cx="5249932" cy="5476890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000000"/>
            </a:outerShdw>
          </a:effectLst>
        </p:spPr>
      </p:pic>
      <p:sp>
        <p:nvSpPr>
          <p:cNvPr id="160" name="Google Shape;160;p23"/>
          <p:cNvSpPr txBox="1"/>
          <p:nvPr/>
        </p:nvSpPr>
        <p:spPr>
          <a:xfrm>
            <a:off x="8846" y="431796"/>
            <a:ext cx="10477337" cy="99060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청동 거울/청동 단추</a:t>
            </a:r>
            <a:endParaRPr/>
          </a:p>
        </p:txBody>
      </p:sp>
      <p:pic>
        <p:nvPicPr>
          <p:cNvPr id="161" name="Google Shape;161;p23" descr="Google Shape;210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9907" y="-79895"/>
            <a:ext cx="5203967" cy="7017921"/>
          </a:xfrm>
          <a:prstGeom prst="rect">
            <a:avLst/>
          </a:prstGeom>
          <a:noFill/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/>
        </p:nvSpPr>
        <p:spPr>
          <a:xfrm>
            <a:off x="-22894" y="633452"/>
            <a:ext cx="11372223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반달 돌칼</a:t>
            </a:r>
            <a:endParaRPr/>
          </a:p>
        </p:txBody>
      </p:sp>
      <p:pic>
        <p:nvPicPr>
          <p:cNvPr id="167" name="Google Shape;167;p24" descr="스크린샷 2021-01-07 오전 8.42.38.png"/>
          <p:cNvPicPr preferRelativeResize="0"/>
          <p:nvPr/>
        </p:nvPicPr>
        <p:blipFill rotWithShape="1">
          <a:blip r:embed="rId4">
            <a:alphaModFix/>
          </a:blip>
          <a:srcRect l="1118" t="113" r="2218" b="335"/>
          <a:stretch/>
        </p:blipFill>
        <p:spPr>
          <a:xfrm>
            <a:off x="6454533" y="601731"/>
            <a:ext cx="5481241" cy="60158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19" y="0"/>
                </a:moveTo>
                <a:cubicBezTo>
                  <a:pt x="725" y="0"/>
                  <a:pt x="0" y="660"/>
                  <a:pt x="0" y="1475"/>
                </a:cubicBezTo>
                <a:lnTo>
                  <a:pt x="0" y="20125"/>
                </a:lnTo>
                <a:cubicBezTo>
                  <a:pt x="0" y="20940"/>
                  <a:pt x="725" y="21600"/>
                  <a:pt x="1619" y="21600"/>
                </a:cubicBezTo>
                <a:lnTo>
                  <a:pt x="19983" y="21600"/>
                </a:lnTo>
                <a:cubicBezTo>
                  <a:pt x="20877" y="21600"/>
                  <a:pt x="21600" y="20940"/>
                  <a:pt x="21600" y="20125"/>
                </a:cubicBezTo>
                <a:lnTo>
                  <a:pt x="21600" y="1475"/>
                </a:lnTo>
                <a:cubicBezTo>
                  <a:pt x="21600" y="660"/>
                  <a:pt x="20877" y="0"/>
                  <a:pt x="19983" y="0"/>
                </a:cubicBezTo>
                <a:lnTo>
                  <a:pt x="1619" y="0"/>
                </a:lnTo>
                <a:close/>
              </a:path>
            </a:pathLst>
          </a:custGeom>
          <a:noFill/>
          <a:ln>
            <a:noFill/>
          </a:ln>
          <a:effectLst>
            <a:outerShdw blurRad="25400" rotWithShape="0">
              <a:srgbClr val="000000"/>
            </a:outerShdw>
          </a:effectLst>
        </p:spPr>
      </p:pic>
      <p:pic>
        <p:nvPicPr>
          <p:cNvPr id="168" name="Google Shape;168;p24" descr="스크린샷 2021-01-07 오전 7.57.51.png"/>
          <p:cNvPicPr preferRelativeResize="0"/>
          <p:nvPr/>
        </p:nvPicPr>
        <p:blipFill rotWithShape="1">
          <a:blip r:embed="rId5">
            <a:alphaModFix/>
          </a:blip>
          <a:srcRect l="590" t="1295" r="4937" b="739"/>
          <a:stretch/>
        </p:blipFill>
        <p:spPr>
          <a:xfrm>
            <a:off x="546443" y="2065726"/>
            <a:ext cx="5426076" cy="45013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78" y="0"/>
                </a:moveTo>
                <a:cubicBezTo>
                  <a:pt x="751" y="0"/>
                  <a:pt x="0" y="905"/>
                  <a:pt x="0" y="2023"/>
                </a:cubicBezTo>
                <a:lnTo>
                  <a:pt x="0" y="19576"/>
                </a:lnTo>
                <a:cubicBezTo>
                  <a:pt x="0" y="20693"/>
                  <a:pt x="751" y="21600"/>
                  <a:pt x="1678" y="21600"/>
                </a:cubicBezTo>
                <a:lnTo>
                  <a:pt x="19922" y="21600"/>
                </a:lnTo>
                <a:cubicBezTo>
                  <a:pt x="20849" y="21600"/>
                  <a:pt x="21600" y="20693"/>
                  <a:pt x="21600" y="19576"/>
                </a:cubicBezTo>
                <a:lnTo>
                  <a:pt x="21600" y="2023"/>
                </a:lnTo>
                <a:cubicBezTo>
                  <a:pt x="21600" y="905"/>
                  <a:pt x="20849" y="0"/>
                  <a:pt x="19922" y="0"/>
                </a:cubicBezTo>
                <a:lnTo>
                  <a:pt x="1678" y="0"/>
                </a:lnTo>
                <a:close/>
              </a:path>
            </a:pathLst>
          </a:custGeom>
          <a:noFill/>
          <a:ln>
            <a:noFill/>
          </a:ln>
          <a:effectLst>
            <a:outerShdw blurRad="88900" dist="27794" dir="406539" rotWithShape="0">
              <a:srgbClr val="000000"/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5" descr="반달돌칼.png"/>
          <p:cNvPicPr preferRelativeResize="0"/>
          <p:nvPr/>
        </p:nvPicPr>
        <p:blipFill rotWithShape="1">
          <a:blip r:embed="rId3">
            <a:alphaModFix/>
          </a:blip>
          <a:srcRect l="887" t="452" r="1067" b="599"/>
          <a:stretch/>
        </p:blipFill>
        <p:spPr>
          <a:xfrm>
            <a:off x="239678" y="1696087"/>
            <a:ext cx="11693129" cy="50176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28" y="0"/>
                </a:moveTo>
                <a:cubicBezTo>
                  <a:pt x="371" y="0"/>
                  <a:pt x="0" y="864"/>
                  <a:pt x="0" y="1931"/>
                </a:cubicBezTo>
                <a:lnTo>
                  <a:pt x="0" y="19669"/>
                </a:lnTo>
                <a:cubicBezTo>
                  <a:pt x="0" y="20736"/>
                  <a:pt x="371" y="21600"/>
                  <a:pt x="828" y="21600"/>
                </a:cubicBezTo>
                <a:lnTo>
                  <a:pt x="20772" y="21600"/>
                </a:lnTo>
                <a:cubicBezTo>
                  <a:pt x="21229" y="21600"/>
                  <a:pt x="21600" y="20736"/>
                  <a:pt x="21600" y="19669"/>
                </a:cubicBezTo>
                <a:lnTo>
                  <a:pt x="21600" y="1931"/>
                </a:lnTo>
                <a:cubicBezTo>
                  <a:pt x="21600" y="864"/>
                  <a:pt x="21229" y="0"/>
                  <a:pt x="20772" y="0"/>
                </a:cubicBezTo>
                <a:lnTo>
                  <a:pt x="828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sp>
        <p:nvSpPr>
          <p:cNvPr id="174" name="Google Shape;174;p25"/>
          <p:cNvSpPr txBox="1"/>
          <p:nvPr/>
        </p:nvSpPr>
        <p:spPr>
          <a:xfrm>
            <a:off x="359560" y="817729"/>
            <a:ext cx="11472879" cy="719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반달 돌칼의 사용 방법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6" descr="교과서 속 '농경문 청동기' 보물 아니었어? : 문화일반 : 문화 : 뉴스 : 한겨레"/>
          <p:cNvPicPr preferRelativeResize="0"/>
          <p:nvPr/>
        </p:nvPicPr>
        <p:blipFill rotWithShape="1">
          <a:blip r:embed="rId3">
            <a:alphaModFix/>
          </a:blip>
          <a:srcRect l="10242" t="21751" r="8318" b="9703"/>
          <a:stretch/>
        </p:blipFill>
        <p:spPr>
          <a:xfrm>
            <a:off x="2774668" y="459203"/>
            <a:ext cx="9506948" cy="6434074"/>
          </a:xfrm>
          <a:prstGeom prst="rect">
            <a:avLst/>
          </a:prstGeom>
          <a:noFill/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</p:pic>
      <p:sp>
        <p:nvSpPr>
          <p:cNvPr id="180" name="Google Shape;180;p26"/>
          <p:cNvSpPr txBox="1"/>
          <p:nvPr/>
        </p:nvSpPr>
        <p:spPr>
          <a:xfrm>
            <a:off x="-16555" y="448859"/>
            <a:ext cx="4243242" cy="99060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농경문 청동기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/>
        </p:nvSpPr>
        <p:spPr>
          <a:xfrm>
            <a:off x="-18902" y="497800"/>
            <a:ext cx="12229805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65100" dist="48117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고조선과 세계사</a:t>
            </a:r>
            <a:endParaRPr/>
          </a:p>
        </p:txBody>
      </p:sp>
      <p:pic>
        <p:nvPicPr>
          <p:cNvPr id="47" name="Google Shape;47;p9" descr="Google Shape;11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928029"/>
            <a:ext cx="12192000" cy="4551936"/>
          </a:xfrm>
          <a:prstGeom prst="rect">
            <a:avLst/>
          </a:prstGeom>
          <a:noFill/>
          <a:ln>
            <a:noFill/>
          </a:ln>
          <a:effectLst>
            <a:outerShdw blurRad="101600" dist="54361" dir="5400000" rotWithShape="0">
              <a:srgbClr val="000000"/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7" descr="스크린샷 2021-01-07 오전 8.02.17.png"/>
          <p:cNvPicPr preferRelativeResize="0"/>
          <p:nvPr/>
        </p:nvPicPr>
        <p:blipFill rotWithShape="1">
          <a:blip r:embed="rId3">
            <a:alphaModFix/>
          </a:blip>
          <a:srcRect l="527" t="267" r="526" b="1042"/>
          <a:stretch/>
        </p:blipFill>
        <p:spPr>
          <a:xfrm>
            <a:off x="311942" y="784537"/>
            <a:ext cx="5948760" cy="58586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5" y="0"/>
                </a:moveTo>
                <a:cubicBezTo>
                  <a:pt x="625" y="0"/>
                  <a:pt x="0" y="634"/>
                  <a:pt x="0" y="1416"/>
                </a:cubicBezTo>
                <a:lnTo>
                  <a:pt x="0" y="20184"/>
                </a:lnTo>
                <a:cubicBezTo>
                  <a:pt x="0" y="20966"/>
                  <a:pt x="625" y="21600"/>
                  <a:pt x="1395" y="21600"/>
                </a:cubicBezTo>
                <a:lnTo>
                  <a:pt x="20205" y="21600"/>
                </a:lnTo>
                <a:cubicBezTo>
                  <a:pt x="20975" y="21600"/>
                  <a:pt x="21600" y="20966"/>
                  <a:pt x="21600" y="20184"/>
                </a:cubicBezTo>
                <a:lnTo>
                  <a:pt x="21600" y="1416"/>
                </a:lnTo>
                <a:cubicBezTo>
                  <a:pt x="21600" y="634"/>
                  <a:pt x="20975" y="0"/>
                  <a:pt x="20205" y="0"/>
                </a:cubicBezTo>
                <a:lnTo>
                  <a:pt x="1395" y="0"/>
                </a:lnTo>
                <a:close/>
              </a:path>
            </a:pathLst>
          </a:custGeom>
          <a:noFill/>
          <a:ln>
            <a:noFill/>
          </a:ln>
          <a:effectLst>
            <a:outerShdw blurRad="190500" dist="50974" dir="406539" rotWithShape="0">
              <a:srgbClr val="000000"/>
            </a:outerShdw>
          </a:effectLst>
        </p:spPr>
      </p:pic>
      <p:pic>
        <p:nvPicPr>
          <p:cNvPr id="186" name="Google Shape;186;p27" descr="중앙박물관 청동기/고조선실] 농경문 청동기, 민무늬 토기"/>
          <p:cNvPicPr preferRelativeResize="0"/>
          <p:nvPr/>
        </p:nvPicPr>
        <p:blipFill rotWithShape="1">
          <a:blip r:embed="rId4">
            <a:alphaModFix/>
          </a:blip>
          <a:srcRect l="5165" t="3592" r="18414" b="16925"/>
          <a:stretch/>
        </p:blipFill>
        <p:spPr>
          <a:xfrm>
            <a:off x="6684315" y="3187885"/>
            <a:ext cx="5039035" cy="3408801"/>
          </a:xfrm>
          <a:prstGeom prst="rect">
            <a:avLst/>
          </a:prstGeom>
          <a:noFill/>
          <a:ln>
            <a:noFill/>
          </a:ln>
          <a:effectLst>
            <a:outerShdw blurRad="165100" dist="85471" dir="2408823" rotWithShape="0">
              <a:srgbClr val="000000">
                <a:alpha val="94901"/>
              </a:srgbClr>
            </a:outerShdw>
          </a:effectLst>
        </p:spPr>
      </p:pic>
      <p:sp>
        <p:nvSpPr>
          <p:cNvPr id="187" name="Google Shape;187;p27"/>
          <p:cNvSpPr txBox="1"/>
          <p:nvPr/>
        </p:nvSpPr>
        <p:spPr>
          <a:xfrm>
            <a:off x="6647998" y="771839"/>
            <a:ext cx="5662469" cy="225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토기에 수확물을 담는 모습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따비로 땅을 가는 모습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괭이질 하는 모습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8" descr="A group of people sitting at a table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6" y="1275526"/>
            <a:ext cx="7879698" cy="5532845"/>
          </a:xfrm>
          <a:prstGeom prst="rect">
            <a:avLst/>
          </a:prstGeom>
          <a:noFill/>
          <a:ln>
            <a:noFill/>
          </a:ln>
          <a:effectLst>
            <a:outerShdw blurRad="355600" dist="114662" dir="5760000" rotWithShape="0">
              <a:srgbClr val="7E5F3C"/>
            </a:outerShdw>
          </a:effectLst>
        </p:spPr>
      </p:pic>
      <p:sp>
        <p:nvSpPr>
          <p:cNvPr id="193" name="Google Shape;193;p28"/>
          <p:cNvSpPr txBox="1"/>
          <p:nvPr/>
        </p:nvSpPr>
        <p:spPr>
          <a:xfrm>
            <a:off x="2034" y="484009"/>
            <a:ext cx="8550300" cy="86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식생활</a:t>
            </a:r>
            <a:endParaRPr/>
          </a:p>
        </p:txBody>
      </p:sp>
      <p:sp>
        <p:nvSpPr>
          <p:cNvPr id="194" name="Google Shape;194;p28"/>
          <p:cNvSpPr/>
          <p:nvPr/>
        </p:nvSpPr>
        <p:spPr>
          <a:xfrm>
            <a:off x="7786837" y="459643"/>
            <a:ext cx="4289585" cy="6243989"/>
          </a:xfrm>
          <a:prstGeom prst="roundRect">
            <a:avLst>
              <a:gd name="adj" fmla="val 13214"/>
            </a:avLst>
          </a:prstGeom>
          <a:solidFill>
            <a:srgbClr val="F6F5F4"/>
          </a:solidFill>
          <a:ln>
            <a:noFill/>
          </a:ln>
          <a:effectLst>
            <a:outerShdw blurRad="63500" dist="13081" dir="1110740" rotWithShape="0">
              <a:srgbClr val="000000"/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7998248" y="997836"/>
            <a:ext cx="3019890" cy="47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뼈로 만든 칼/숟가락</a:t>
            </a:r>
            <a:endParaRPr/>
          </a:p>
        </p:txBody>
      </p:sp>
      <p:sp>
        <p:nvSpPr>
          <p:cNvPr id="196" name="Google Shape;196;p28"/>
          <p:cNvSpPr txBox="1"/>
          <p:nvPr/>
        </p:nvSpPr>
        <p:spPr>
          <a:xfrm>
            <a:off x="8081895" y="5901147"/>
            <a:ext cx="1191531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국자</a:t>
            </a:r>
            <a:endParaRPr/>
          </a:p>
        </p:txBody>
      </p:sp>
      <p:sp>
        <p:nvSpPr>
          <p:cNvPr id="197" name="Google Shape;197;p28"/>
          <p:cNvSpPr txBox="1"/>
          <p:nvPr/>
        </p:nvSpPr>
        <p:spPr>
          <a:xfrm>
            <a:off x="10783211" y="4941539"/>
            <a:ext cx="1014525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시루</a:t>
            </a:r>
            <a:endParaRPr/>
          </a:p>
        </p:txBody>
      </p:sp>
      <p:pic>
        <p:nvPicPr>
          <p:cNvPr id="198" name="Google Shape;198;p28" descr="고조선식기 국자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98248" y="4574756"/>
            <a:ext cx="3019890" cy="245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 descr="고조선식기 주걱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61347" y="1555042"/>
            <a:ext cx="1787913" cy="2349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 descr="고조선식기 시루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60669" y="2637801"/>
            <a:ext cx="2340427" cy="2252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/>
        </p:nvSpPr>
        <p:spPr>
          <a:xfrm>
            <a:off x="380" y="444499"/>
            <a:ext cx="7901517" cy="863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63445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주생활</a:t>
            </a:r>
            <a:endParaRPr/>
          </a:p>
        </p:txBody>
      </p:sp>
      <p:pic>
        <p:nvPicPr>
          <p:cNvPr id="206" name="Google Shape;206;p29" descr="Google Shape;252;p17"/>
          <p:cNvPicPr preferRelativeResize="0"/>
          <p:nvPr/>
        </p:nvPicPr>
        <p:blipFill rotWithShape="1">
          <a:blip r:embed="rId4">
            <a:alphaModFix/>
          </a:blip>
          <a:srcRect t="31481"/>
          <a:stretch/>
        </p:blipFill>
        <p:spPr>
          <a:xfrm>
            <a:off x="-50420" y="2667440"/>
            <a:ext cx="8590437" cy="4138034"/>
          </a:xfrm>
          <a:prstGeom prst="rect">
            <a:avLst/>
          </a:prstGeom>
          <a:noFill/>
          <a:ln>
            <a:noFill/>
          </a:ln>
          <a:effectLst>
            <a:outerShdw blurRad="114300" dist="51644" dir="19932518" rotWithShape="0">
              <a:srgbClr val="000000"/>
            </a:outerShdw>
          </a:effectLst>
        </p:spPr>
      </p:pic>
      <p:pic>
        <p:nvPicPr>
          <p:cNvPr id="207" name="Google Shape;207;p29" descr="Google Shape;253;p17"/>
          <p:cNvPicPr preferRelativeResize="0"/>
          <p:nvPr/>
        </p:nvPicPr>
        <p:blipFill rotWithShape="1">
          <a:blip r:embed="rId5">
            <a:alphaModFix/>
          </a:blip>
          <a:srcRect l="2294" t="3739" r="3318" b="51709"/>
          <a:stretch/>
        </p:blipFill>
        <p:spPr>
          <a:xfrm>
            <a:off x="7681268" y="-1391"/>
            <a:ext cx="4521799" cy="3060001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000000"/>
            </a:outerShdw>
          </a:effectLst>
        </p:spPr>
      </p:pic>
      <p:sp>
        <p:nvSpPr>
          <p:cNvPr id="208" name="Google Shape;208;p29"/>
          <p:cNvSpPr txBox="1"/>
          <p:nvPr/>
        </p:nvSpPr>
        <p:spPr>
          <a:xfrm>
            <a:off x="4359450" y="2096750"/>
            <a:ext cx="33219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 집자리</a:t>
            </a:r>
            <a:endParaRPr/>
          </a:p>
        </p:txBody>
      </p:sp>
      <p:sp>
        <p:nvSpPr>
          <p:cNvPr id="209" name="Google Shape;209;p29"/>
          <p:cNvSpPr txBox="1"/>
          <p:nvPr/>
        </p:nvSpPr>
        <p:spPr>
          <a:xfrm>
            <a:off x="8540025" y="3183375"/>
            <a:ext cx="3525300" cy="4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유적 발굴 현장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0" descr="Google Shape;260;p18"/>
          <p:cNvPicPr preferRelativeResize="0"/>
          <p:nvPr/>
        </p:nvPicPr>
        <p:blipFill rotWithShape="1">
          <a:blip r:embed="rId3">
            <a:alphaModFix/>
          </a:blip>
          <a:srcRect l="1629" b="6761"/>
          <a:stretch/>
        </p:blipFill>
        <p:spPr>
          <a:xfrm>
            <a:off x="5176351" y="-117103"/>
            <a:ext cx="3812898" cy="2880123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000000"/>
            </a:outerShdw>
          </a:effectLst>
        </p:spPr>
      </p:pic>
      <p:pic>
        <p:nvPicPr>
          <p:cNvPr id="215" name="Google Shape;215;p30" descr="Google Shape;261;p18"/>
          <p:cNvPicPr preferRelativeResize="0"/>
          <p:nvPr/>
        </p:nvPicPr>
        <p:blipFill rotWithShape="1">
          <a:blip r:embed="rId4">
            <a:alphaModFix/>
          </a:blip>
          <a:srcRect r="10205" b="51238"/>
          <a:stretch/>
        </p:blipFill>
        <p:spPr>
          <a:xfrm>
            <a:off x="9091810" y="-35574"/>
            <a:ext cx="3154628" cy="2793304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000000"/>
            </a:outerShdw>
          </a:effectLst>
        </p:spPr>
      </p:pic>
      <p:pic>
        <p:nvPicPr>
          <p:cNvPr id="216" name="Google Shape;216;p30" descr="Google Shape;262;p18"/>
          <p:cNvPicPr preferRelativeResize="0"/>
          <p:nvPr/>
        </p:nvPicPr>
        <p:blipFill rotWithShape="1">
          <a:blip r:embed="rId5">
            <a:alphaModFix/>
          </a:blip>
          <a:srcRect b="51356"/>
          <a:stretch/>
        </p:blipFill>
        <p:spPr>
          <a:xfrm>
            <a:off x="1338" y="2844799"/>
            <a:ext cx="5050900" cy="4007712"/>
          </a:xfrm>
          <a:prstGeom prst="rect">
            <a:avLst/>
          </a:prstGeom>
          <a:noFill/>
          <a:ln>
            <a:noFill/>
          </a:ln>
          <a:effectLst>
            <a:outerShdw blurRad="152400" dist="89348" dir="19932518" rotWithShape="0">
              <a:srgbClr val="000000"/>
            </a:outerShdw>
          </a:effectLst>
        </p:spPr>
      </p:pic>
      <p:pic>
        <p:nvPicPr>
          <p:cNvPr id="217" name="Google Shape;217;p30" descr="Google Shape;263;p18"/>
          <p:cNvPicPr preferRelativeResize="0"/>
          <p:nvPr/>
        </p:nvPicPr>
        <p:blipFill rotWithShape="1">
          <a:blip r:embed="rId6">
            <a:alphaModFix/>
          </a:blip>
          <a:srcRect l="7215" t="49961"/>
          <a:stretch/>
        </p:blipFill>
        <p:spPr>
          <a:xfrm>
            <a:off x="5169501" y="2857499"/>
            <a:ext cx="4756199" cy="4003157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000000"/>
            </a:outerShdw>
          </a:effectLst>
        </p:spPr>
      </p:pic>
      <p:sp>
        <p:nvSpPr>
          <p:cNvPr id="218" name="Google Shape;218;p30"/>
          <p:cNvSpPr txBox="1"/>
          <p:nvPr/>
        </p:nvSpPr>
        <p:spPr>
          <a:xfrm>
            <a:off x="2595871" y="2154678"/>
            <a:ext cx="2947703" cy="491243"/>
          </a:xfrm>
          <a:prstGeom prst="rect">
            <a:avLst/>
          </a:prstGeom>
          <a:noFill/>
          <a:ln>
            <a:noFill/>
          </a:ln>
          <a:effectLst>
            <a:outerShdw blurRad="482600" rotWithShape="0">
              <a:srgbClr val="FFFFFF">
                <a:alpha val="32941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해자(도랑)</a:t>
            </a:r>
            <a:endParaRPr/>
          </a:p>
        </p:txBody>
      </p:sp>
      <p:sp>
        <p:nvSpPr>
          <p:cNvPr id="219" name="Google Shape;219;p30"/>
          <p:cNvSpPr txBox="1"/>
          <p:nvPr/>
        </p:nvSpPr>
        <p:spPr>
          <a:xfrm>
            <a:off x="9731900" y="2954775"/>
            <a:ext cx="25146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목책(울타리)</a:t>
            </a:r>
            <a:endParaRPr/>
          </a:p>
        </p:txBody>
      </p:sp>
      <p:sp>
        <p:nvSpPr>
          <p:cNvPr id="220" name="Google Shape;220;p30"/>
          <p:cNvSpPr txBox="1"/>
          <p:nvPr/>
        </p:nvSpPr>
        <p:spPr>
          <a:xfrm>
            <a:off x="9814171" y="6280150"/>
            <a:ext cx="14256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집</a:t>
            </a:r>
            <a:endParaRPr/>
          </a:p>
        </p:txBody>
      </p:sp>
      <p:sp>
        <p:nvSpPr>
          <p:cNvPr id="221" name="Google Shape;221;p30"/>
          <p:cNvSpPr txBox="1"/>
          <p:nvPr/>
        </p:nvSpPr>
        <p:spPr>
          <a:xfrm>
            <a:off x="-32108" y="269807"/>
            <a:ext cx="5210722" cy="491243"/>
          </a:xfrm>
          <a:prstGeom prst="rect">
            <a:avLst/>
          </a:prstGeom>
          <a:noFill/>
          <a:ln>
            <a:noFill/>
          </a:ln>
          <a:effectLst>
            <a:outerShdw blurRad="482600" rotWithShape="0">
              <a:srgbClr val="FFFFFF">
                <a:alpha val="32941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컴퓨터그래픽으로 복원한 모습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1" descr="Google Shape;272;p19"/>
          <p:cNvPicPr preferRelativeResize="0"/>
          <p:nvPr/>
        </p:nvPicPr>
        <p:blipFill rotWithShape="1">
          <a:blip r:embed="rId3">
            <a:alphaModFix/>
          </a:blip>
          <a:srcRect b="1020"/>
          <a:stretch/>
        </p:blipFill>
        <p:spPr>
          <a:xfrm>
            <a:off x="1343751" y="2216348"/>
            <a:ext cx="1408714" cy="4719986"/>
          </a:xfrm>
          <a:prstGeom prst="rect">
            <a:avLst/>
          </a:prstGeom>
          <a:noFill/>
          <a:ln>
            <a:noFill/>
          </a:ln>
          <a:effectLst>
            <a:outerShdw blurRad="88900" dist="60964" dir="5400000" rotWithShape="0">
              <a:srgbClr val="000000"/>
            </a:outerShdw>
          </a:effectLst>
        </p:spPr>
      </p:pic>
      <p:pic>
        <p:nvPicPr>
          <p:cNvPr id="227" name="Google Shape;227;p31" descr="Google Shape;27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7854" y="2216343"/>
            <a:ext cx="6060802" cy="4720045"/>
          </a:xfrm>
          <a:prstGeom prst="rect">
            <a:avLst/>
          </a:prstGeom>
          <a:noFill/>
          <a:ln>
            <a:noFill/>
          </a:ln>
          <a:effectLst>
            <a:outerShdw blurRad="139700" dist="67174" dir="5400000" rotWithShape="0">
              <a:srgbClr val="000000"/>
            </a:outerShdw>
          </a:effectLst>
        </p:spPr>
      </p:pic>
      <p:sp>
        <p:nvSpPr>
          <p:cNvPr id="228" name="Google Shape;228;p31"/>
          <p:cNvSpPr txBox="1"/>
          <p:nvPr/>
        </p:nvSpPr>
        <p:spPr>
          <a:xfrm>
            <a:off x="-36600" y="466150"/>
            <a:ext cx="12241200" cy="8637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44285" dir="540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의생활</a:t>
            </a:r>
            <a:endParaRPr/>
          </a:p>
        </p:txBody>
      </p:sp>
      <p:pic>
        <p:nvPicPr>
          <p:cNvPr id="229" name="Google Shape;229;p31" descr="Google Shape;275;p19"/>
          <p:cNvPicPr preferRelativeResize="0"/>
          <p:nvPr/>
        </p:nvPicPr>
        <p:blipFill rotWithShape="1">
          <a:blip r:embed="rId6">
            <a:alphaModFix/>
          </a:blip>
          <a:srcRect t="1629"/>
          <a:stretch/>
        </p:blipFill>
        <p:spPr>
          <a:xfrm>
            <a:off x="9036043" y="2221899"/>
            <a:ext cx="1908744" cy="4709015"/>
          </a:xfrm>
          <a:prstGeom prst="rect">
            <a:avLst/>
          </a:prstGeom>
          <a:noFill/>
          <a:ln>
            <a:noFill/>
          </a:ln>
          <a:effectLst>
            <a:outerShdw blurRad="63500" dist="71622" dir="5400000" rotWithShape="0">
              <a:srgbClr val="000000"/>
            </a:outerShdw>
          </a:effectLst>
        </p:spPr>
      </p:pic>
      <p:sp>
        <p:nvSpPr>
          <p:cNvPr id="230" name="Google Shape;230;p31"/>
          <p:cNvSpPr txBox="1"/>
          <p:nvPr/>
        </p:nvSpPr>
        <p:spPr>
          <a:xfrm>
            <a:off x="3992522" y="1715231"/>
            <a:ext cx="4206956" cy="42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남자 모양 흙인형(서포항 유적)</a:t>
            </a:r>
            <a:endParaRPr/>
          </a:p>
        </p:txBody>
      </p:sp>
      <p:sp>
        <p:nvSpPr>
          <p:cNvPr id="231" name="Google Shape;231;p31"/>
          <p:cNvSpPr txBox="1"/>
          <p:nvPr/>
        </p:nvSpPr>
        <p:spPr>
          <a:xfrm>
            <a:off x="8350994" y="1715231"/>
            <a:ext cx="3853737" cy="42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계승한 부여의 복식</a:t>
            </a:r>
            <a:endParaRPr/>
          </a:p>
        </p:txBody>
      </p:sp>
      <p:sp>
        <p:nvSpPr>
          <p:cNvPr id="232" name="Google Shape;232;p31"/>
          <p:cNvSpPr txBox="1"/>
          <p:nvPr/>
        </p:nvSpPr>
        <p:spPr>
          <a:xfrm>
            <a:off x="832100" y="1715225"/>
            <a:ext cx="2970900" cy="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바늘통(서포항 유적)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0" descr="Google Shape;12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21199" y="-36205"/>
            <a:ext cx="13582664" cy="6930409"/>
          </a:xfrm>
          <a:prstGeom prst="rect">
            <a:avLst/>
          </a:prstGeom>
          <a:noFill/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/>
          <p:nvPr/>
        </p:nvSpPr>
        <p:spPr>
          <a:xfrm>
            <a:off x="-23800" y="363575"/>
            <a:ext cx="2796000" cy="16257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고조선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영역</a:t>
            </a:r>
            <a:endParaRPr/>
          </a:p>
        </p:txBody>
      </p:sp>
      <p:pic>
        <p:nvPicPr>
          <p:cNvPr id="58" name="Google Shape;58;p11" descr="Google Shape;13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342" y="4262606"/>
            <a:ext cx="4505763" cy="2534496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pic>
        <p:nvPicPr>
          <p:cNvPr id="59" name="Google Shape;59;p11" descr="Google Shape;1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342" y="4262606"/>
            <a:ext cx="4505763" cy="2534495"/>
          </a:xfrm>
          <a:prstGeom prst="rect">
            <a:avLst/>
          </a:prstGeom>
          <a:noFill/>
          <a:ln>
            <a:noFill/>
          </a:ln>
          <a:effectLst>
            <a:outerShdw blurRad="114300" dist="24428" dir="19932518" rotWithShape="0">
              <a:srgbClr val="000000"/>
            </a:outerShdw>
          </a:effectLst>
        </p:spPr>
      </p:pic>
      <p:sp>
        <p:nvSpPr>
          <p:cNvPr id="60" name="Google Shape;60;p11"/>
          <p:cNvSpPr/>
          <p:nvPr/>
        </p:nvSpPr>
        <p:spPr>
          <a:xfrm rot="-2435349">
            <a:off x="272006" y="2554180"/>
            <a:ext cx="1503479" cy="1465311"/>
          </a:xfrm>
          <a:prstGeom prst="wedgeEllipseCallout">
            <a:avLst>
              <a:gd name="adj1" fmla="val -20833"/>
              <a:gd name="adj2" fmla="val 62691"/>
            </a:avLst>
          </a:pr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5400" dir="5400000" rotWithShape="0">
              <a:srgbClr val="000000">
                <a:alpha val="96078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Google Shape;61;p11"/>
          <p:cNvSpPr txBox="1"/>
          <p:nvPr/>
        </p:nvSpPr>
        <p:spPr>
          <a:xfrm>
            <a:off x="189478" y="2832879"/>
            <a:ext cx="1668418" cy="8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고조선은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어디였을까? </a:t>
            </a:r>
            <a:endParaRPr/>
          </a:p>
        </p:txBody>
      </p:sp>
      <p:sp>
        <p:nvSpPr>
          <p:cNvPr id="62" name="Google Shape;62;p11"/>
          <p:cNvSpPr/>
          <p:nvPr/>
        </p:nvSpPr>
        <p:spPr>
          <a:xfrm>
            <a:off x="2645574" y="144354"/>
            <a:ext cx="9452372" cy="6569293"/>
          </a:xfrm>
          <a:prstGeom prst="roundRect">
            <a:avLst>
              <a:gd name="adj" fmla="val 6827"/>
            </a:avLst>
          </a:prstGeom>
          <a:solidFill>
            <a:srgbClr val="FFFFFF"/>
          </a:solidFill>
          <a:ln>
            <a:noFill/>
          </a:ln>
          <a:effectLst>
            <a:outerShdw blurRad="203200" dist="29488" dir="406539" rotWithShape="0">
              <a:srgbClr val="000000"/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3" name="Google Shape;63;p11" descr="Google Shape;1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88206" y="312841"/>
            <a:ext cx="4638169" cy="6232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1" descr="Google Shape;136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42362" y="312845"/>
            <a:ext cx="4497357" cy="6232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/>
        </p:nvSpPr>
        <p:spPr>
          <a:xfrm>
            <a:off x="375" y="637425"/>
            <a:ext cx="12192000" cy="990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단군왕검</a:t>
            </a:r>
            <a:endParaRPr/>
          </a:p>
        </p:txBody>
      </p:sp>
      <p:sp>
        <p:nvSpPr>
          <p:cNvPr id="70" name="Google Shape;70;p12"/>
          <p:cNvSpPr txBox="1"/>
          <p:nvPr/>
        </p:nvSpPr>
        <p:spPr>
          <a:xfrm>
            <a:off x="612957" y="2167813"/>
            <a:ext cx="7685100" cy="25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한민족의 신화적인 시조</a:t>
            </a:r>
            <a:endParaRPr sz="39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세운 국조</a:t>
            </a:r>
            <a:endParaRPr sz="800"/>
          </a:p>
        </p:txBody>
      </p:sp>
      <p:pic>
        <p:nvPicPr>
          <p:cNvPr id="71" name="Google Shape;71;p12" descr="스크린샷 2020-12-15 오후 9.37.52.png"/>
          <p:cNvPicPr preferRelativeResize="0"/>
          <p:nvPr/>
        </p:nvPicPr>
        <p:blipFill rotWithShape="1">
          <a:blip r:embed="rId4">
            <a:alphaModFix/>
          </a:blip>
          <a:srcRect l="2427" t="230" r="2432" b="1864"/>
          <a:stretch/>
        </p:blipFill>
        <p:spPr>
          <a:xfrm>
            <a:off x="7918057" y="150913"/>
            <a:ext cx="4066382" cy="62499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338" y="0"/>
                </a:moveTo>
                <a:cubicBezTo>
                  <a:pt x="1047" y="0"/>
                  <a:pt x="0" y="681"/>
                  <a:pt x="0" y="1521"/>
                </a:cubicBezTo>
                <a:lnTo>
                  <a:pt x="0" y="20079"/>
                </a:lnTo>
                <a:cubicBezTo>
                  <a:pt x="0" y="20919"/>
                  <a:pt x="1047" y="21600"/>
                  <a:pt x="2338" y="21600"/>
                </a:cubicBezTo>
                <a:lnTo>
                  <a:pt x="19264" y="21600"/>
                </a:lnTo>
                <a:cubicBezTo>
                  <a:pt x="20555" y="21600"/>
                  <a:pt x="21600" y="20919"/>
                  <a:pt x="21600" y="20079"/>
                </a:cubicBezTo>
                <a:lnTo>
                  <a:pt x="21600" y="1521"/>
                </a:lnTo>
                <a:cubicBezTo>
                  <a:pt x="21600" y="681"/>
                  <a:pt x="20555" y="0"/>
                  <a:pt x="19264" y="0"/>
                </a:cubicBezTo>
                <a:lnTo>
                  <a:pt x="2338" y="0"/>
                </a:lnTo>
                <a:close/>
              </a:path>
            </a:pathLst>
          </a:custGeom>
          <a:noFill/>
          <a:ln>
            <a:noFill/>
          </a:ln>
          <a:effectLst>
            <a:outerShdw blurRad="152400" dist="50974" dir="406539" rotWithShape="0">
              <a:srgbClr val="000000"/>
            </a:outerShdw>
          </a:effectLst>
        </p:spPr>
      </p:pic>
      <p:sp>
        <p:nvSpPr>
          <p:cNvPr id="72" name="Google Shape;72;p12"/>
          <p:cNvSpPr txBox="1"/>
          <p:nvPr/>
        </p:nvSpPr>
        <p:spPr>
          <a:xfrm>
            <a:off x="414912" y="5402266"/>
            <a:ext cx="3436983" cy="666125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단군 : 제사장</a:t>
            </a:r>
            <a:endParaRPr/>
          </a:p>
        </p:txBody>
      </p:sp>
      <p:sp>
        <p:nvSpPr>
          <p:cNvPr id="73" name="Google Shape;73;p12"/>
          <p:cNvSpPr txBox="1"/>
          <p:nvPr/>
        </p:nvSpPr>
        <p:spPr>
          <a:xfrm>
            <a:off x="4180177" y="5397510"/>
            <a:ext cx="3436982" cy="65596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왕검 : 지도자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/>
        </p:nvSpPr>
        <p:spPr>
          <a:xfrm>
            <a:off x="796573" y="6450400"/>
            <a:ext cx="9622200" cy="3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1100"/>
              </a:buClr>
              <a:buSzPts val="1700"/>
              <a:buFont typeface="Helvetica Neue"/>
              <a:buNone/>
            </a:pPr>
            <a:r>
              <a:rPr lang="en-US"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https://www.youtube.com/watch?v=9yDuYu5Mgs4&amp;feature=emb_title</a:t>
            </a:r>
            <a:endParaRPr/>
          </a:p>
        </p:txBody>
      </p:sp>
      <p:sp>
        <p:nvSpPr>
          <p:cNvPr id="80" name="Google Shape;80;p13"/>
          <p:cNvSpPr/>
          <p:nvPr/>
        </p:nvSpPr>
        <p:spPr>
          <a:xfrm>
            <a:off x="177800" y="6463031"/>
            <a:ext cx="492125" cy="320038"/>
          </a:xfrm>
          <a:prstGeom prst="rightArrow">
            <a:avLst>
              <a:gd name="adj1" fmla="val 32000"/>
              <a:gd name="adj2" fmla="val 98414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Online Media 1" title="[5학년ㅣ사회] 고조선의 등장과 건국 이야기 알아보기ㅣ 5학년 2학기/1. 옛사람들의 삶과 문화/1-1. 나라의 등장과 발전">
            <a:hlinkClick r:id="" action="ppaction://media"/>
            <a:extLst>
              <a:ext uri="{FF2B5EF4-FFF2-40B4-BE49-F238E27FC236}">
                <a16:creationId xmlns:a16="http://schemas.microsoft.com/office/drawing/2014/main" id="{751544FE-18AC-41FF-ACAC-D2D05C579D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1994" y="74931"/>
            <a:ext cx="11288011" cy="6377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/>
        </p:nvSpPr>
        <p:spPr>
          <a:xfrm>
            <a:off x="-44252" y="406387"/>
            <a:ext cx="12280505" cy="863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건국이념</a:t>
            </a:r>
            <a:endParaRPr/>
          </a:p>
        </p:txBody>
      </p:sp>
      <p:sp>
        <p:nvSpPr>
          <p:cNvPr id="86" name="Google Shape;86;p14"/>
          <p:cNvSpPr txBox="1"/>
          <p:nvPr/>
        </p:nvSpPr>
        <p:spPr>
          <a:xfrm>
            <a:off x="26825" y="2266950"/>
            <a:ext cx="12192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0"/>
              <a:buFont typeface="Arial Black"/>
              <a:buNone/>
            </a:pPr>
            <a:r>
              <a:rPr lang="en-US" sz="145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홍익인간</a:t>
            </a:r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26825" y="4509700"/>
            <a:ext cx="121653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弘(넓을 홍) 益(더할 익) 人(사람 인) 間(사이 간)</a:t>
            </a:r>
            <a:endParaRPr/>
          </a:p>
        </p:txBody>
      </p:sp>
      <p:sp>
        <p:nvSpPr>
          <p:cNvPr id="88" name="Google Shape;88;p14"/>
          <p:cNvSpPr txBox="1"/>
          <p:nvPr/>
        </p:nvSpPr>
        <p:spPr>
          <a:xfrm>
            <a:off x="2485541" y="5380576"/>
            <a:ext cx="7623023" cy="655923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널리 인간을 이롭게 한다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5" descr="Google Shape;16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1013" y="-37067"/>
            <a:ext cx="5147629" cy="6932133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pic>
        <p:nvPicPr>
          <p:cNvPr id="94" name="Google Shape;94;p15" descr="Google Shape;16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9923" y="3552368"/>
            <a:ext cx="5454740" cy="3283864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sp>
        <p:nvSpPr>
          <p:cNvPr id="95" name="Google Shape;95;p15"/>
          <p:cNvSpPr txBox="1"/>
          <p:nvPr/>
        </p:nvSpPr>
        <p:spPr>
          <a:xfrm>
            <a:off x="542674" y="591250"/>
            <a:ext cx="6378900" cy="3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개천절은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10월 3일</a:t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 rot="-4655999">
            <a:off x="305578" y="1908667"/>
            <a:ext cx="1532522" cy="1565566"/>
          </a:xfrm>
          <a:prstGeom prst="wedgeEllipseCallout">
            <a:avLst>
              <a:gd name="adj1" fmla="val -51211"/>
              <a:gd name="adj2" fmla="val 33264"/>
            </a:avLst>
          </a:pr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285377" y="2291339"/>
            <a:ext cx="1641296" cy="90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 Black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개천절은 </a:t>
            </a:r>
            <a:endParaRPr sz="70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 Black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언제일까?</a:t>
            </a:r>
            <a:endParaRPr/>
          </a:p>
        </p:txBody>
      </p:sp>
      <p:sp>
        <p:nvSpPr>
          <p:cNvPr id="98" name="Google Shape;98;p15"/>
          <p:cNvSpPr txBox="1"/>
          <p:nvPr/>
        </p:nvSpPr>
        <p:spPr>
          <a:xfrm>
            <a:off x="2183065" y="3654280"/>
            <a:ext cx="4648219" cy="575277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‘하늘이 열린 날’이라는 뜻</a:t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/>
        </p:nvSpPr>
        <p:spPr>
          <a:xfrm>
            <a:off x="-36604" y="618594"/>
            <a:ext cx="12265208" cy="863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생활상</a:t>
            </a:r>
            <a:endParaRPr/>
          </a:p>
        </p:txBody>
      </p:sp>
      <p:pic>
        <p:nvPicPr>
          <p:cNvPr id="104" name="Google Shape;104;p16" descr="스크린샷 2021-01-07 오전 7.54.3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956" y="2822531"/>
            <a:ext cx="4331966" cy="3146532"/>
          </a:xfrm>
          <a:prstGeom prst="rect">
            <a:avLst/>
          </a:prstGeom>
          <a:noFill/>
          <a:ln>
            <a:noFill/>
          </a:ln>
          <a:effectLst>
            <a:outerShdw blurRad="127000" dist="25400" dir="5400000" rotWithShape="0">
              <a:srgbClr val="000000">
                <a:alpha val="80392"/>
              </a:srgbClr>
            </a:outerShdw>
          </a:effectLst>
        </p:spPr>
      </p:pic>
      <p:pic>
        <p:nvPicPr>
          <p:cNvPr id="105" name="Google Shape;105;p16" descr="스크린샷 2021-01-07 오전 7.55.4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56643" y="2816710"/>
            <a:ext cx="7491653" cy="3158178"/>
          </a:xfrm>
          <a:prstGeom prst="rect">
            <a:avLst/>
          </a:prstGeom>
          <a:noFill/>
          <a:ln>
            <a:noFill/>
          </a:ln>
          <a:effectLst>
            <a:outerShdw blurRad="127000" dist="25400" dir="5400000" rotWithShape="0">
              <a:srgbClr val="000000">
                <a:alpha val="80392"/>
              </a:srgbClr>
            </a:outerShdw>
          </a:effectLst>
        </p:spPr>
      </p:pic>
      <p:sp>
        <p:nvSpPr>
          <p:cNvPr id="106" name="Google Shape;106;p16"/>
          <p:cNvSpPr txBox="1"/>
          <p:nvPr/>
        </p:nvSpPr>
        <p:spPr>
          <a:xfrm>
            <a:off x="-33929" y="2123568"/>
            <a:ext cx="2369425" cy="673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구석기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8095932" y="2152841"/>
            <a:ext cx="3858313" cy="614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Helvetica Neue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(The New Stone Age)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B.C. 8000년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4508578" y="6118833"/>
            <a:ext cx="7387783" cy="414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움집을 짓고 사는 모습</a:t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4610033" y="2109600"/>
            <a:ext cx="3337564" cy="6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신석기</a:t>
            </a:r>
            <a:endParaRPr/>
          </a:p>
        </p:txBody>
      </p:sp>
      <p:sp>
        <p:nvSpPr>
          <p:cNvPr id="110" name="Google Shape;110;p16"/>
          <p:cNvSpPr txBox="1"/>
          <p:nvPr/>
        </p:nvSpPr>
        <p:spPr>
          <a:xfrm>
            <a:off x="2380901" y="2152850"/>
            <a:ext cx="3208500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Helvetica Neue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(The Old Stone Age)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700,000년 전</a:t>
            </a:r>
            <a:endParaRPr/>
          </a:p>
        </p:txBody>
      </p:sp>
      <p:sp>
        <p:nvSpPr>
          <p:cNvPr id="111" name="Google Shape;111;p16"/>
          <p:cNvSpPr txBox="1"/>
          <p:nvPr/>
        </p:nvSpPr>
        <p:spPr>
          <a:xfrm>
            <a:off x="266020" y="6118833"/>
            <a:ext cx="4133447" cy="414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무리를 지어 사는 모습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Widescreen</PresentationFormat>
  <Paragraphs>68</Paragraphs>
  <Slides>24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 Black</vt:lpstr>
      <vt:lpstr>Helvetica Neue</vt:lpstr>
      <vt:lpstr>Arial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EunJung Jung</cp:lastModifiedBy>
  <cp:revision>1</cp:revision>
  <dcterms:modified xsi:type="dcterms:W3CDTF">2021-02-09T01:57:43Z</dcterms:modified>
</cp:coreProperties>
</file>